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74" r:id="rId2"/>
    <p:sldId id="492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 autoAdjust="0"/>
    <p:restoredTop sz="94690" autoAdjust="0"/>
  </p:normalViewPr>
  <p:slideViewPr>
    <p:cSldViewPr>
      <p:cViewPr varScale="1">
        <p:scale>
          <a:sx n="82" d="100"/>
          <a:sy n="82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5C094C-E4FA-4E69-BD90-1E0F0221E9E1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D1DD85-B847-45B9-A254-306D5198F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/>
              <a:t>Bob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D9BAA4-51F1-420F-ADBA-5D9A6C9D08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24FFA-B96C-4C29-B321-4AD412BE040F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0CFF-7FA9-49B6-A781-65124D932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8CB7-F58C-4F90-95DA-90467FFF7BB4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DB74A-88D8-4D43-B957-8EF9B41CF7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D7DB-1647-4F8D-885A-7BF04A83EEC7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1A22-0419-4181-9790-E277766908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D385-6154-45D7-AFD6-0A84FDD5A26C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11AB-BEB7-4DF6-8AE3-81AE562BE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BF81-0FF8-4A76-8F25-E945771E92E7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F9B07-CC9B-4E6F-A493-8510C2052F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B4A4E-EDC8-4EF5-892A-69A0FE78C088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B0707-0A77-4828-8350-5866D6EBC7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841C-846E-48B9-9E11-0C4333D3E93F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27284-CB99-4C80-996A-551B61E980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83DE5-70E0-4A3E-B8BE-5371765227F2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2B53-5035-4787-9A45-F0F3468F9C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F3E8-1CCE-42A1-ACDE-F6C48A4967D3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F223-128D-4EAE-933D-2147B0474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2399-51BE-4E76-BD23-9A1E1ED47CC6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F677-027C-4C32-BABE-0E8A285C34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2B177-DAA3-4731-835E-312BAD343F89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B28E-3520-4F47-97DD-BCAE65053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18E6A2-A6B0-45C7-87D0-B4CFA2ADAB3C}" type="datetime1">
              <a:rPr lang="en-GB"/>
              <a:pPr>
                <a:defRPr/>
              </a:pPr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698879-6803-445E-84BC-0AA0CC4E1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0" descr="logo2-snapshot cop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408738"/>
            <a:ext cx="9906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B2B2B2"/>
                </a:solidFill>
              </a:rPr>
              <a:t>ESP Sales Contacts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58875" y="4494213"/>
            <a:ext cx="1266825" cy="1292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9" name="TextBox 13"/>
          <p:cNvSpPr txBox="1">
            <a:spLocks noChangeArrowheads="1"/>
          </p:cNvSpPr>
          <p:nvPr/>
        </p:nvSpPr>
        <p:spPr bwMode="auto">
          <a:xfrm>
            <a:off x="1143000" y="5786438"/>
            <a:ext cx="12668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Dave Griffin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447800" y="1524000"/>
            <a:ext cx="1497012" cy="1600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1" name="TextBox 14"/>
          <p:cNvSpPr txBox="1">
            <a:spLocks noChangeArrowheads="1"/>
          </p:cNvSpPr>
          <p:nvPr/>
        </p:nvSpPr>
        <p:spPr bwMode="auto">
          <a:xfrm>
            <a:off x="1295400" y="31242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Audra Deems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233382" y="4474612"/>
            <a:ext cx="1200150" cy="12922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3" name="TextBox 15"/>
          <p:cNvSpPr txBox="1">
            <a:spLocks noChangeArrowheads="1"/>
          </p:cNvSpPr>
          <p:nvPr/>
        </p:nvSpPr>
        <p:spPr bwMode="auto">
          <a:xfrm>
            <a:off x="3114287" y="5765250"/>
            <a:ext cx="14001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Wes Morgan</a:t>
            </a:r>
          </a:p>
        </p:txBody>
      </p:sp>
      <p:sp>
        <p:nvSpPr>
          <p:cNvPr id="11274" name="TextBox 7"/>
          <p:cNvSpPr txBox="1">
            <a:spLocks noChangeArrowheads="1"/>
          </p:cNvSpPr>
          <p:nvPr/>
        </p:nvSpPr>
        <p:spPr bwMode="auto">
          <a:xfrm>
            <a:off x="3813175" y="29829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Bob Dudzik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10806" y="1219200"/>
            <a:ext cx="1524000" cy="1762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7187745" y="5729142"/>
            <a:ext cx="1533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Stefani Salinas</a:t>
            </a:r>
          </a:p>
        </p:txBody>
      </p:sp>
      <p:pic>
        <p:nvPicPr>
          <p:cNvPr id="11280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5240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1" name="TextBox 13"/>
          <p:cNvSpPr txBox="1">
            <a:spLocks noChangeArrowheads="1"/>
          </p:cNvSpPr>
          <p:nvPr/>
        </p:nvSpPr>
        <p:spPr bwMode="auto">
          <a:xfrm>
            <a:off x="6324600" y="3124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Ed Nunez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E277B-2867-445D-831B-BF8F58E3FAE7}" type="slidenum">
              <a:rPr lang="en-GB" smtClean="0"/>
              <a:pPr>
                <a:defRPr/>
              </a:pPr>
              <a:t>1</a:t>
            </a:fld>
            <a:r>
              <a:rPr lang="en-GB" dirty="0"/>
              <a:t> </a:t>
            </a:r>
          </a:p>
        </p:txBody>
      </p:sp>
      <p:sp>
        <p:nvSpPr>
          <p:cNvPr id="11284" name="TextBox 13"/>
          <p:cNvSpPr txBox="1">
            <a:spLocks noChangeArrowheads="1"/>
          </p:cNvSpPr>
          <p:nvPr/>
        </p:nvSpPr>
        <p:spPr bwMode="auto">
          <a:xfrm>
            <a:off x="5181600" y="5792627"/>
            <a:ext cx="1371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John </a:t>
            </a:r>
          </a:p>
          <a:p>
            <a:pPr algn="ctr"/>
            <a:r>
              <a:rPr lang="en-US" dirty="0"/>
              <a:t>Buras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7F55FC-C8BD-4B69-88DC-7124654A508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6" t="30301" r="19717" b="24274"/>
          <a:stretch/>
        </p:blipFill>
        <p:spPr>
          <a:xfrm>
            <a:off x="5241214" y="4500402"/>
            <a:ext cx="1262676" cy="12922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3EFCF9-7897-40C1-A18A-F750BD5CA3D4}"/>
              </a:ext>
            </a:extLst>
          </p:cNvPr>
          <p:cNvSpPr/>
          <p:nvPr/>
        </p:nvSpPr>
        <p:spPr>
          <a:xfrm>
            <a:off x="7311571" y="4448175"/>
            <a:ext cx="1200150" cy="129222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1203158"/>
              </p:ext>
            </p:extLst>
          </p:nvPr>
        </p:nvGraphicFramePr>
        <p:xfrm>
          <a:off x="1143000" y="1905000"/>
          <a:ext cx="6172199" cy="2958281"/>
        </p:xfrm>
        <a:graphic>
          <a:graphicData uri="http://schemas.openxmlformats.org/drawingml/2006/table">
            <a:tbl>
              <a:tblPr/>
              <a:tblGrid>
                <a:gridCol w="1556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35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Direct Line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Cell Phone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Bob Dudzik</a:t>
                      </a:r>
                    </a:p>
                  </a:txBody>
                  <a:tcPr marL="9320" marR="9320" marT="93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CEO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281-760-0420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713-501-2024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Dave Griffin</a:t>
                      </a:r>
                    </a:p>
                  </a:txBody>
                  <a:tcPr marL="9320" marR="9320" marT="93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Sales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281-760-0426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713-501-2720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Wes Morgan</a:t>
                      </a:r>
                    </a:p>
                  </a:txBody>
                  <a:tcPr marL="9320" marR="9320" marT="93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Sales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281-760-0421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 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John Buras</a:t>
                      </a:r>
                    </a:p>
                  </a:txBody>
                  <a:tcPr marL="9320" marR="9320" marT="93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Sales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281-760-0422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 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Stefani Salinas</a:t>
                      </a:r>
                    </a:p>
                  </a:txBody>
                  <a:tcPr marL="9320" marR="9320" marT="93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Sales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281-760-0430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 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Audra Deems</a:t>
                      </a:r>
                    </a:p>
                  </a:txBody>
                  <a:tcPr marL="9320" marR="9320" marT="93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Outside Sales - South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 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713-501-2485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Ed Nunez</a:t>
                      </a:r>
                    </a:p>
                  </a:txBody>
                  <a:tcPr marL="9320" marR="9320" marT="93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Outside Sales - North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sto MT"/>
                        </a:rPr>
                        <a:t> 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sto MT"/>
                        </a:rPr>
                        <a:t>414-803-9790</a:t>
                      </a:r>
                    </a:p>
                  </a:txBody>
                  <a:tcPr marL="9320" marR="9320" marT="93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B0707-0A77-4828-8350-5866D6EBC7B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</TotalTime>
  <Words>61</Words>
  <Application>Microsoft Office PowerPoint</Application>
  <PresentationFormat>On-screen Show (4:3)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Calisto MT</vt:lpstr>
      <vt:lpstr>Office Theme</vt:lpstr>
      <vt:lpstr>ESP Sales Contacts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bdudzik</dc:creator>
  <cp:lastModifiedBy>ESPSteel Houston</cp:lastModifiedBy>
  <cp:revision>208</cp:revision>
  <dcterms:created xsi:type="dcterms:W3CDTF">2013-04-17T22:19:10Z</dcterms:created>
  <dcterms:modified xsi:type="dcterms:W3CDTF">2017-11-02T19:51:07Z</dcterms:modified>
</cp:coreProperties>
</file>