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66" r:id="rId2"/>
    <p:sldId id="273" r:id="rId3"/>
    <p:sldId id="275" r:id="rId4"/>
    <p:sldId id="267" r:id="rId5"/>
    <p:sldId id="276" r:id="rId6"/>
    <p:sldId id="274" r:id="rId7"/>
    <p:sldId id="277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8F465E-F51B-4C4D-BB92-A59B386482DD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28955-E9F0-4107-95CD-29A6EE19C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C31E-EE5B-4F79-AFE9-CBCFE54FB3EA}" type="datetime1">
              <a:rPr lang="en-GB" smtClean="0"/>
              <a:pPr/>
              <a:t>12/07/2013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04B0-39AC-4FA5-BEF0-527FFAA11C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5C11-C2BF-40ED-AFA0-D84549F30F50}" type="datetime1">
              <a:rPr lang="en-GB" smtClean="0"/>
              <a:pPr/>
              <a:t>12/07/2013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04B0-39AC-4FA5-BEF0-527FFAA11C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2A6D7-3F90-4529-8E9F-8CBA7ADDB6E3}" type="datetime1">
              <a:rPr lang="en-GB" smtClean="0"/>
              <a:pPr/>
              <a:t>12/07/2013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04B0-39AC-4FA5-BEF0-527FFAA11C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7CBFE-AF0B-401D-A04A-67BB07DF315E}" type="datetime1">
              <a:rPr lang="en-GB" smtClean="0"/>
              <a:pPr/>
              <a:t>12/07/2013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04B0-39AC-4FA5-BEF0-527FFAA11C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197F2-A1F7-4324-AEAC-66B238D6F25A}" type="datetime1">
              <a:rPr lang="en-GB" smtClean="0"/>
              <a:pPr/>
              <a:t>12/07/2013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04B0-39AC-4FA5-BEF0-527FFAA11C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0D7C-AF35-44FA-8B1B-3211F74BD974}" type="datetime1">
              <a:rPr lang="en-GB" smtClean="0"/>
              <a:pPr/>
              <a:t>12/07/2013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04B0-39AC-4FA5-BEF0-527FFAA11C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D194-686D-4457-8866-83A9C59CDB06}" type="datetime1">
              <a:rPr lang="en-GB" smtClean="0"/>
              <a:pPr/>
              <a:t>12/07/2013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04B0-39AC-4FA5-BEF0-527FFAA11C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A4CDB-DE56-4CEB-8350-92B205D088A8}" type="datetime1">
              <a:rPr lang="en-GB" smtClean="0"/>
              <a:pPr/>
              <a:t>12/07/2013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04B0-39AC-4FA5-BEF0-527FFAA11C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E8F40-BEF3-48B9-A34F-9ABBF6F3666F}" type="datetime1">
              <a:rPr lang="en-GB" smtClean="0"/>
              <a:pPr/>
              <a:t>12/07/2013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04B0-39AC-4FA5-BEF0-527FFAA11C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9A5E-75DF-47AA-A51B-7A96C7111423}" type="datetime1">
              <a:rPr lang="en-GB" smtClean="0"/>
              <a:pPr/>
              <a:t>12/07/2013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04B0-39AC-4FA5-BEF0-527FFAA11C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57941-27A2-4D72-A7C8-36F775830B5B}" type="datetime1">
              <a:rPr lang="en-GB" smtClean="0"/>
              <a:pPr/>
              <a:t>12/07/2013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04B0-39AC-4FA5-BEF0-527FFAA11C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83BD5-054B-40AA-A12B-0182C07B3123}" type="datetime1">
              <a:rPr lang="en-GB" smtClean="0"/>
              <a:pPr/>
              <a:t>12/07/2013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A04B0-39AC-4FA5-BEF0-527FFAA11CA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bar shap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</p:spPr>
      </p:pic>
      <p:pic>
        <p:nvPicPr>
          <p:cNvPr id="6148" name="Picture 20" descr="logo2-snapshot copy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04418" y="228600"/>
            <a:ext cx="2154238" cy="975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6857999" y="838200"/>
            <a:ext cx="2264225" cy="508793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solidFill>
                  <a:schemeClr val="bg1"/>
                </a:solidFill>
              </a:rPr>
              <a:t>ESP Specialty Steel Products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" y="4876800"/>
            <a:ext cx="6400800" cy="1752600"/>
          </a:xfrm>
        </p:spPr>
        <p:txBody>
          <a:bodyPr anchor="ctr">
            <a:normAutofit/>
          </a:bodyPr>
          <a:lstStyle/>
          <a:p>
            <a:r>
              <a:rPr lang="en-US" sz="4000" dirty="0" smtClean="0">
                <a:solidFill>
                  <a:schemeClr val="bg1">
                    <a:lumMod val="85000"/>
                  </a:schemeClr>
                </a:solidFill>
              </a:rPr>
              <a:t>Commitment to our Customer</a:t>
            </a:r>
            <a:endParaRPr lang="en-US" sz="40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Our Goal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To be a valued supplier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To be a business partner to help you achieve your goals / metrics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Increase your sales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Reduce inventory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Improve inventory turns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Increase customer satisfaction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Improve productivity / efficiency</a:t>
            </a:r>
          </a:p>
          <a:p>
            <a:pPr lvl="0">
              <a:spcBef>
                <a:spcPts val="0"/>
              </a:spcBef>
            </a:pPr>
            <a:r>
              <a:rPr lang="en-US" sz="2800" dirty="0" smtClean="0"/>
              <a:t>Joint planning to ensure a win-win proposition</a:t>
            </a:r>
          </a:p>
          <a:p>
            <a:pPr lvl="0">
              <a:spcBef>
                <a:spcPts val="0"/>
              </a:spcBef>
            </a:pPr>
            <a:r>
              <a:rPr lang="en-US" sz="2800" dirty="0" smtClean="0"/>
              <a:t>Regular reviews to measure success and identify areas for improvement</a:t>
            </a:r>
            <a:endParaRPr lang="en-US" sz="2800" dirty="0"/>
          </a:p>
        </p:txBody>
      </p:sp>
      <p:pic>
        <p:nvPicPr>
          <p:cNvPr id="6" name="Picture 20" descr="logo2-snapshot cop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6248400"/>
            <a:ext cx="990600" cy="44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04B0-39AC-4FA5-BEF0-527FFAA11CAA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172200" y="2667000"/>
            <a:ext cx="2667000" cy="228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ESP Role with our Customers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72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4400" dirty="0" smtClean="0"/>
              <a:t>A Simple Role for ESP to Play</a:t>
            </a:r>
          </a:p>
          <a:p>
            <a:pPr lvl="0"/>
            <a:r>
              <a:rPr lang="en-US" sz="4200" dirty="0" smtClean="0"/>
              <a:t>Let us fill the holes you get in ‘A’ items</a:t>
            </a:r>
          </a:p>
          <a:p>
            <a:pPr lvl="0"/>
            <a:r>
              <a:rPr lang="en-US" sz="4200" dirty="0" smtClean="0"/>
              <a:t>Let us be your </a:t>
            </a:r>
            <a:r>
              <a:rPr lang="en-US" sz="4200" u="sng" dirty="0" smtClean="0"/>
              <a:t>inventory holder </a:t>
            </a:r>
            <a:r>
              <a:rPr lang="en-US" sz="4200" dirty="0" smtClean="0"/>
              <a:t>for ‘B’ and ‘C’ items</a:t>
            </a:r>
          </a:p>
          <a:p>
            <a:pPr lvl="0"/>
            <a:r>
              <a:rPr lang="en-US" sz="4200" dirty="0" smtClean="0"/>
              <a:t>On stock specials or non stock items, let us be your supplier. These are items you hold special for your customer</a:t>
            </a:r>
          </a:p>
          <a:p>
            <a:pPr lvl="0"/>
            <a:r>
              <a:rPr lang="en-US" sz="4200" dirty="0" smtClean="0"/>
              <a:t>We provide saw cutting services to improve delivery lead time to your customer by eliminating extra handling as well as eliminate slow moving drops</a:t>
            </a:r>
          </a:p>
          <a:p>
            <a:r>
              <a:rPr lang="en-US" sz="4200" dirty="0" smtClean="0"/>
              <a:t>We provide end to end service by responding to quotes on a timely basis; providing order acknowledgement, MTR’s and packing slips via email ahead of receipt; and loading your trucks in an efficient and timely manner</a:t>
            </a:r>
          </a:p>
          <a:p>
            <a:pPr lvl="0"/>
            <a:r>
              <a:rPr lang="en-US" sz="4200" dirty="0" smtClean="0"/>
              <a:t>We will create a plan to jointly approve and work on (This creates commitment on both sides)</a:t>
            </a:r>
            <a:endParaRPr lang="en-US" sz="4200" dirty="0"/>
          </a:p>
        </p:txBody>
      </p:sp>
      <p:pic>
        <p:nvPicPr>
          <p:cNvPr id="6" name="Picture 20" descr="logo2-snapshot cop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6248400"/>
            <a:ext cx="990600" cy="44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04B0-39AC-4FA5-BEF0-527FFAA11CAA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Stock Specials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5867400" cy="21335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500" dirty="0" smtClean="0"/>
              <a:t>Stock specials are items you have in your inventory that you brought in for a specific end use customer.</a:t>
            </a:r>
          </a:p>
          <a:p>
            <a:r>
              <a:rPr lang="en-US" sz="2100" dirty="0" smtClean="0"/>
              <a:t>These can be either stock items, a variation of a stock item (e.g. longer length), or a non stock item</a:t>
            </a:r>
            <a:endParaRPr lang="en-US" sz="2100" dirty="0"/>
          </a:p>
        </p:txBody>
      </p:sp>
      <p:pic>
        <p:nvPicPr>
          <p:cNvPr id="6" name="Picture 20" descr="logo2-snapshot cop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6248400"/>
            <a:ext cx="990600" cy="44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04B0-39AC-4FA5-BEF0-527FFAA11CAA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400800" y="1676400"/>
            <a:ext cx="2133600" cy="1905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457200" y="3781925"/>
            <a:ext cx="82296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These items typically are under more scrutiny since they have higher risk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These usually involve a target customer that you have made a commitment to supply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These items can be low margin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Failure to uphold your end of commitment can be devastating to your relationship, even business</a:t>
            </a: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Stock Specials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How can ESP help</a:t>
            </a:r>
          </a:p>
          <a:p>
            <a:r>
              <a:rPr lang="en-US" dirty="0" smtClean="0"/>
              <a:t>We can take on the responsibility to stock the item and release to you as needed</a:t>
            </a:r>
          </a:p>
          <a:p>
            <a:r>
              <a:rPr lang="en-US" dirty="0" smtClean="0"/>
              <a:t>We can act as a backup to support you when unusual high demand puts you in an out of stock or very low stock position</a:t>
            </a:r>
          </a:p>
          <a:p>
            <a:r>
              <a:rPr lang="en-US" dirty="0" smtClean="0"/>
              <a:t>We can improve your turns and</a:t>
            </a:r>
          </a:p>
          <a:p>
            <a:pPr>
              <a:buNone/>
            </a:pPr>
            <a:r>
              <a:rPr lang="en-US" dirty="0" smtClean="0"/>
              <a:t>     earns when margins are tight </a:t>
            </a:r>
          </a:p>
          <a:p>
            <a:r>
              <a:rPr lang="en-US" dirty="0" smtClean="0"/>
              <a:t>A commitment to finally release </a:t>
            </a:r>
          </a:p>
          <a:p>
            <a:pPr>
              <a:buNone/>
            </a:pPr>
            <a:r>
              <a:rPr lang="en-US" dirty="0" smtClean="0"/>
              <a:t>    all stocks from ESP will be required</a:t>
            </a:r>
            <a:endParaRPr lang="en-US" dirty="0"/>
          </a:p>
        </p:txBody>
      </p:sp>
      <p:pic>
        <p:nvPicPr>
          <p:cNvPr id="6" name="Picture 20" descr="logo2-snapshot cop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6248400"/>
            <a:ext cx="990600" cy="44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04B0-39AC-4FA5-BEF0-527FFAA11CAA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248400" y="3886200"/>
            <a:ext cx="2362200" cy="2057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Stock Specials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Benefits to You</a:t>
            </a:r>
          </a:p>
          <a:p>
            <a:r>
              <a:rPr lang="en-US" dirty="0" smtClean="0"/>
              <a:t>Reduces your risk </a:t>
            </a:r>
          </a:p>
          <a:p>
            <a:r>
              <a:rPr lang="en-US" dirty="0" smtClean="0"/>
              <a:t>Improves turns on these items</a:t>
            </a:r>
          </a:p>
          <a:p>
            <a:r>
              <a:rPr lang="en-US" dirty="0" smtClean="0"/>
              <a:t>Improves on time delivery to your end customer</a:t>
            </a:r>
          </a:p>
          <a:p>
            <a:r>
              <a:rPr lang="en-US" dirty="0" smtClean="0"/>
              <a:t>Ensures your customer satisfaction</a:t>
            </a:r>
          </a:p>
          <a:p>
            <a:r>
              <a:rPr lang="en-US" dirty="0" smtClean="0"/>
              <a:t>Puts you in a position to grow business at end customer</a:t>
            </a:r>
            <a:endParaRPr lang="en-US" dirty="0"/>
          </a:p>
        </p:txBody>
      </p:sp>
      <p:pic>
        <p:nvPicPr>
          <p:cNvPr id="6" name="Picture 20" descr="logo2-snapshot cop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6248400"/>
            <a:ext cx="990600" cy="44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04B0-39AC-4FA5-BEF0-527FFAA11CAA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Final Note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300" dirty="0" smtClean="0"/>
              <a:t>To make a business relationship work, trust is a key. We will build that trust through</a:t>
            </a:r>
          </a:p>
          <a:p>
            <a:r>
              <a:rPr lang="en-US" dirty="0" smtClean="0"/>
              <a:t>Open and honest communications</a:t>
            </a:r>
          </a:p>
          <a:p>
            <a:r>
              <a:rPr lang="en-US" dirty="0" smtClean="0"/>
              <a:t>Impeccable service. We will do what we say</a:t>
            </a:r>
          </a:p>
          <a:p>
            <a:r>
              <a:rPr lang="en-US" dirty="0" smtClean="0"/>
              <a:t>Sharing and volunteering information</a:t>
            </a:r>
          </a:p>
          <a:p>
            <a:r>
              <a:rPr lang="en-US" dirty="0" smtClean="0"/>
              <a:t>Demonstrating a strong moral ethic</a:t>
            </a:r>
          </a:p>
        </p:txBody>
      </p:sp>
      <p:pic>
        <p:nvPicPr>
          <p:cNvPr id="6" name="Picture 20" descr="logo2-snapshot cop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6248400"/>
            <a:ext cx="990600" cy="44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04B0-39AC-4FA5-BEF0-527FFAA11CAA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bars from lef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636E-7BF6-4F1B-8DB5-9D2EFC4CA1E4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6" name="Picture 20" descr="logo2-snapshot copy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0999" y="2438400"/>
            <a:ext cx="4373339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SP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ESP Template</Template>
  <TotalTime>254</TotalTime>
  <Words>455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ESP Template</vt:lpstr>
      <vt:lpstr>ESP Specialty Steel Products</vt:lpstr>
      <vt:lpstr>Our Goal</vt:lpstr>
      <vt:lpstr>ESP Role with our Customers</vt:lpstr>
      <vt:lpstr>Stock Specials</vt:lpstr>
      <vt:lpstr>Stock Specials</vt:lpstr>
      <vt:lpstr>Stock Specials</vt:lpstr>
      <vt:lpstr>Final Note</vt:lpstr>
      <vt:lpstr>Slide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 Specialty Steel Products</dc:title>
  <dc:creator>bdudzik</dc:creator>
  <cp:lastModifiedBy>bdudzik</cp:lastModifiedBy>
  <cp:revision>24</cp:revision>
  <dcterms:created xsi:type="dcterms:W3CDTF">2013-06-04T15:36:43Z</dcterms:created>
  <dcterms:modified xsi:type="dcterms:W3CDTF">2013-07-12T23:08:03Z</dcterms:modified>
</cp:coreProperties>
</file>